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5" r:id="rId2"/>
    <p:sldId id="649" r:id="rId3"/>
    <p:sldId id="745" r:id="rId4"/>
    <p:sldId id="748" r:id="rId5"/>
    <p:sldId id="659" r:id="rId6"/>
    <p:sldId id="749" r:id="rId7"/>
    <p:sldId id="503" r:id="rId8"/>
    <p:sldId id="596" r:id="rId9"/>
    <p:sldId id="747" r:id="rId10"/>
    <p:sldId id="650" r:id="rId11"/>
    <p:sldId id="651" r:id="rId12"/>
    <p:sldId id="652" r:id="rId13"/>
    <p:sldId id="653" r:id="rId14"/>
    <p:sldId id="655" r:id="rId15"/>
    <p:sldId id="656" r:id="rId16"/>
    <p:sldId id="661" r:id="rId17"/>
    <p:sldId id="597" r:id="rId18"/>
    <p:sldId id="750" r:id="rId19"/>
    <p:sldId id="751" r:id="rId20"/>
    <p:sldId id="662" r:id="rId21"/>
    <p:sldId id="663" r:id="rId22"/>
    <p:sldId id="746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 autoAdjust="0"/>
    <p:restoredTop sz="88714" autoAdjust="0"/>
  </p:normalViewPr>
  <p:slideViewPr>
    <p:cSldViewPr snapToGrid="0">
      <p:cViewPr varScale="1">
        <p:scale>
          <a:sx n="123" d="100"/>
          <a:sy n="123" d="100"/>
        </p:scale>
        <p:origin x="22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9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8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4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1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9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2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8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Agenda for Thursday, January 16</a:t>
            </a:r>
            <a:r>
              <a:rPr lang="en-US" sz="2200" baseline="30000" dirty="0"/>
              <a:t>th</a:t>
            </a:r>
            <a:r>
              <a:rPr lang="en-US" sz="2200" dirty="0"/>
              <a:t> at 2pm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Sprint 1 Assignments 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23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310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401124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this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Be ready to Discuss OOP Patterns and to present your team’s Pattern</a:t>
            </a:r>
          </a:p>
          <a:p>
            <a:pPr marL="0" indent="0">
              <a:buNone/>
            </a:pPr>
            <a:r>
              <a:rPr lang="en-US" sz="2000" dirty="0"/>
              <a:t>Take your name tags with you and bring them back to class through the end of Sprint 2</a:t>
            </a:r>
          </a:p>
          <a:p>
            <a:pPr marL="0" indent="0">
              <a:buNone/>
            </a:pPr>
            <a:r>
              <a:rPr lang="en-US" sz="2000" dirty="0"/>
              <a:t>Thursday is Scrum Team Picture 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5237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Javadoc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Sample Code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with Programming Together with BMI Calc Plus, Coding Standards, and Git/GitHub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1600" u="sng" dirty="0"/>
              <a:t>Team Report Out Guidelines</a:t>
            </a:r>
          </a:p>
          <a:p>
            <a:pPr marL="0" indent="0">
              <a:buNone/>
            </a:pPr>
            <a:r>
              <a:rPr lang="en-US" sz="16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is getting in your way or keeping you from completing the assignments?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Javadoc </a:t>
            </a:r>
            <a:r>
              <a:rPr lang="en-US" sz="3600" dirty="0">
                <a:hlinkClick r:id="rId2"/>
              </a:rPr>
              <a:t>[link]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History:</a:t>
            </a:r>
          </a:p>
          <a:p>
            <a:pPr marL="0" indent="0">
              <a:buNone/>
            </a:pPr>
            <a:r>
              <a:rPr lang="en-US" sz="2000" dirty="0"/>
              <a:t>Javadoc was an early Java language </a:t>
            </a:r>
            <a:r>
              <a:rPr lang="en-US" sz="2000" dirty="0">
                <a:hlinkClick r:id="rId3" tooltip="Documentation generator"/>
              </a:rPr>
              <a:t>documentation generator</a:t>
            </a:r>
            <a:r>
              <a:rPr lang="en-US" sz="2000" dirty="0"/>
              <a:t>.</a:t>
            </a:r>
            <a:r>
              <a:rPr lang="en-US" sz="2000" baseline="30000" dirty="0">
                <a:hlinkClick r:id="rId4"/>
              </a:rPr>
              <a:t>[5]</a:t>
            </a:r>
            <a:r>
              <a:rPr lang="en-US" sz="2000" dirty="0"/>
              <a:t> Prior to the use of documentation generators it was customary to use technical writers who would typically write only standalone documentation for the software,</a:t>
            </a:r>
            <a:r>
              <a:rPr lang="en-US" sz="2000" baseline="30000" dirty="0">
                <a:hlinkClick r:id="rId5"/>
              </a:rPr>
              <a:t>[6]</a:t>
            </a:r>
            <a:r>
              <a:rPr lang="en-US" sz="2000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08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1999019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Team Report Out</a:t>
            </a:r>
          </a:p>
        </p:txBody>
      </p:sp>
    </p:spTree>
    <p:extLst>
      <p:ext uri="{BB962C8B-B14F-4D97-AF65-F5344CB8AC3E}">
        <p14:creationId xmlns:p14="http://schemas.microsoft.com/office/powerpoint/2010/main" val="390992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Activity List items through item 8 before our next class and be prepared to discuss them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</p:txBody>
      </p:sp>
    </p:spTree>
    <p:extLst>
      <p:ext uri="{BB962C8B-B14F-4D97-AF65-F5344CB8AC3E}">
        <p14:creationId xmlns:p14="http://schemas.microsoft.com/office/powerpoint/2010/main" val="48831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60337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6959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Software Licensing</a:t>
            </a:r>
          </a:p>
        </p:txBody>
      </p:sp>
    </p:spTree>
    <p:extLst>
      <p:ext uri="{BB962C8B-B14F-4D97-AF65-F5344CB8AC3E}">
        <p14:creationId xmlns:p14="http://schemas.microsoft.com/office/powerpoint/2010/main" val="133915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1 Assignments Q&amp;A</a:t>
            </a:r>
          </a:p>
        </p:txBody>
      </p:sp>
    </p:spTree>
    <p:extLst>
      <p:ext uri="{BB962C8B-B14F-4D97-AF65-F5344CB8AC3E}">
        <p14:creationId xmlns:p14="http://schemas.microsoft.com/office/powerpoint/2010/main" val="141513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Upcoming Demos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9F5467-3A8F-A645-9E5B-18FFCE79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8131"/>
              </p:ext>
            </p:extLst>
          </p:nvPr>
        </p:nvGraphicFramePr>
        <p:xfrm>
          <a:off x="3708400" y="1731963"/>
          <a:ext cx="47752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4" imgW="4775200" imgH="3390900" progId="Excel.Sheet.8">
                  <p:embed/>
                </p:oleObj>
              </mc:Choice>
              <mc:Fallback>
                <p:oleObj name="Worksheet" r:id="rId4" imgW="4775200" imgH="339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1731963"/>
                        <a:ext cx="47752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6DC71DB-37BC-8142-A89B-0573B23942D8}"/>
              </a:ext>
            </a:extLst>
          </p:cNvPr>
          <p:cNvSpPr/>
          <p:nvPr/>
        </p:nvSpPr>
        <p:spPr>
          <a:xfrm>
            <a:off x="3648440" y="5425402"/>
            <a:ext cx="464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Demos will be the first Thursday of each sprint. </a:t>
            </a:r>
          </a:p>
        </p:txBody>
      </p:sp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Demos </a:t>
            </a:r>
            <a:br>
              <a:rPr lang="en-US" sz="3600" dirty="0"/>
            </a:br>
            <a:r>
              <a:rPr lang="en-US" sz="3600" dirty="0"/>
              <a:t>Schedule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CCA89C-2252-254A-9F1B-FB0FF3156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04700"/>
              </p:ext>
            </p:extLst>
          </p:nvPr>
        </p:nvGraphicFramePr>
        <p:xfrm>
          <a:off x="4152900" y="436311"/>
          <a:ext cx="3886200" cy="598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Worksheet" r:id="rId4" imgW="4775200" imgH="7353300" progId="Excel.Sheet.8">
                  <p:embed/>
                </p:oleObj>
              </mc:Choice>
              <mc:Fallback>
                <p:oleObj name="Worksheet" r:id="rId4" imgW="4775200" imgH="73533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2900" y="436311"/>
                        <a:ext cx="3886200" cy="5985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54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400" dirty="0"/>
              <a:t>Your demo can include any or all of the following:</a:t>
            </a:r>
          </a:p>
          <a:p>
            <a:r>
              <a:rPr lang="en-US" sz="2400" dirty="0"/>
              <a:t>A 2 to 5 minute activity</a:t>
            </a:r>
          </a:p>
          <a:p>
            <a:r>
              <a:rPr lang="en-US" sz="2400" dirty="0"/>
              <a:t>Where you show your application running</a:t>
            </a:r>
          </a:p>
          <a:p>
            <a:r>
              <a:rPr lang="en-US" sz="2400" dirty="0"/>
              <a:t>Comment on your implementation</a:t>
            </a:r>
          </a:p>
          <a:p>
            <a:r>
              <a:rPr lang="en-US" sz="2400" dirty="0"/>
              <a:t>Show the source code</a:t>
            </a:r>
          </a:p>
          <a:p>
            <a:r>
              <a:rPr lang="en-US" sz="2400" dirty="0"/>
              <a:t>Explain how you organized the code</a:t>
            </a:r>
          </a:p>
          <a:p>
            <a:r>
              <a:rPr lang="en-US" sz="2400" dirty="0"/>
              <a:t>Talk about any challenges</a:t>
            </a:r>
          </a:p>
          <a:p>
            <a:r>
              <a:rPr lang="en-US" sz="2400" dirty="0"/>
              <a:t>You should not prepare slides or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8272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400" dirty="0"/>
              <a:t>Your responsibilities during the demo is:</a:t>
            </a:r>
          </a:p>
          <a:p>
            <a:r>
              <a:rPr lang="en-US" sz="2400" dirty="0"/>
              <a:t>Actively listen and watch what is being demoed</a:t>
            </a:r>
          </a:p>
          <a:p>
            <a:r>
              <a:rPr lang="en-US" sz="2400" dirty="0"/>
              <a:t>Come up with a meaning yet easy to answer question</a:t>
            </a:r>
          </a:p>
          <a:p>
            <a:r>
              <a:rPr lang="en-US" sz="2400" dirty="0"/>
              <a:t>During or after the demo ask your question if the presenter does not get “sufficient” questions from other listeners</a:t>
            </a:r>
          </a:p>
          <a:p>
            <a:r>
              <a:rPr lang="en-US" sz="2400" dirty="0"/>
              <a:t>Do not ask hard question or attempt to review the presenters code</a:t>
            </a:r>
          </a:p>
          <a:p>
            <a:r>
              <a:rPr lang="en-US" sz="2400" dirty="0"/>
              <a:t>Clap for the presenter at the end of the demo and thank them for presenting</a:t>
            </a:r>
          </a:p>
          <a:p>
            <a:r>
              <a:rPr lang="en-US" sz="24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403697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419512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995</Words>
  <Application>Microsoft Macintosh PowerPoint</Application>
  <PresentationFormat>Widescreen</PresentationFormat>
  <Paragraphs>139</Paragraphs>
  <Slides>23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Assignment for Today</vt:lpstr>
      <vt:lpstr>Software Licensing</vt:lpstr>
      <vt:lpstr>Sprint 1 Assignments Q&amp;A</vt:lpstr>
      <vt:lpstr>Upcoming Demos</vt:lpstr>
      <vt:lpstr>Demos  Schedule</vt:lpstr>
      <vt:lpstr>Demo Guidelines – Presenter </vt:lpstr>
      <vt:lpstr>Demo Guidelines – Listener </vt:lpstr>
      <vt:lpstr>Coding Standards</vt:lpstr>
      <vt:lpstr>Text File Encoding Standards</vt:lpstr>
      <vt:lpstr>ASCII</vt:lpstr>
      <vt:lpstr>Text File End-Of-Line (EOL) and Encoding</vt:lpstr>
      <vt:lpstr>Source Code Indenting and Tabs vs Spaces</vt:lpstr>
      <vt:lpstr>Coding Standards</vt:lpstr>
      <vt:lpstr>Assignment</vt:lpstr>
      <vt:lpstr>Lab</vt:lpstr>
      <vt:lpstr>Javadoc [link]</vt:lpstr>
      <vt:lpstr>Sample Code</vt:lpstr>
      <vt:lpstr>Team Report Out</vt:lpstr>
      <vt:lpstr>End of Session</vt:lpstr>
      <vt:lpstr>Backup Slides</vt:lpstr>
      <vt:lpstr>Wrap-up and  Final Questions/Comments 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55</cp:revision>
  <dcterms:created xsi:type="dcterms:W3CDTF">2019-01-14T15:53:15Z</dcterms:created>
  <dcterms:modified xsi:type="dcterms:W3CDTF">2020-01-20T16:57:43Z</dcterms:modified>
</cp:coreProperties>
</file>